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57" r:id="rId3"/>
    <p:sldId id="259" r:id="rId4"/>
    <p:sldId id="266" r:id="rId5"/>
    <p:sldId id="271" r:id="rId6"/>
    <p:sldId id="272" r:id="rId7"/>
    <p:sldId id="273" r:id="rId8"/>
    <p:sldId id="274" r:id="rId9"/>
    <p:sldId id="275" r:id="rId10"/>
    <p:sldId id="261" r:id="rId11"/>
    <p:sldId id="267" r:id="rId12"/>
    <p:sldId id="263" r:id="rId13"/>
    <p:sldId id="264" r:id="rId14"/>
    <p:sldId id="265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77338" autoAdjust="0"/>
  </p:normalViewPr>
  <p:slideViewPr>
    <p:cSldViewPr snapToGrid="0">
      <p:cViewPr varScale="1">
        <p:scale>
          <a:sx n="86" d="100"/>
          <a:sy n="86" d="100"/>
        </p:scale>
        <p:origin x="14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1A334-C066-4C8F-BD5B-68D75FCAF1FD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5F46F-BC3F-43A4-AEC5-0125476F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David Chun. Today I am presenting on the topic of </a:t>
            </a:r>
            <a:r>
              <a:rPr lang="en-US" dirty="0" err="1"/>
              <a:t>Pmod</a:t>
            </a:r>
            <a:r>
              <a:rPr lang="en-US" dirty="0"/>
              <a:t>: LED &amp; PMOD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picture of my setup when I was testing the code. The image to the top right shows my testing of one of the digits counting. Unfortunately, my 2 digit seven segment display stopped functioning before I could run a full demo. It is incapable of showing any led at all. Other issues I had with this project was the coding process itself. I ran into issues where only one of the digits would appear at a time. This was due to me originally only having one counter called </a:t>
            </a:r>
            <a:r>
              <a:rPr lang="en-US" dirty="0" err="1"/>
              <a:t>dig_counter</a:t>
            </a:r>
            <a:r>
              <a:rPr lang="en-US" dirty="0"/>
              <a:t>. I fixed this issue by adding an additional counter known as dig_counter2 and using this as a separate counter for the other digit. Another issue was understanding how I would map the </a:t>
            </a:r>
            <a:r>
              <a:rPr lang="en-US" dirty="0" err="1"/>
              <a:t>leds</a:t>
            </a:r>
            <a:r>
              <a:rPr lang="en-US" dirty="0"/>
              <a:t> to the counter. I first used a direct plug and chug of 1’s and 0’s to light each led, but found that creating a case statement was more efficient. The concept of how the display functions, receiving input from a bitstream loaded onto the FPGA board is exactly how a UART functions. It is a simplex in terms of data communication since the FPGA board is the only transmitter/communicator of these two devices. Thank you.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8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begin, I will start </a:t>
            </a:r>
            <a:r>
              <a:rPr lang="en-US"/>
              <a:t>off with PMODs, </a:t>
            </a:r>
            <a:r>
              <a:rPr lang="en-US" dirty="0"/>
              <a:t>its purpose, what it works with, and some common examples. My final topic will be about what I did for this project. Lets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Pmod</a:t>
            </a:r>
            <a:r>
              <a:rPr lang="en-US" dirty="0"/>
              <a:t> is a brand of devices created by </a:t>
            </a:r>
            <a:r>
              <a:rPr lang="en-US" dirty="0" err="1"/>
              <a:t>Digilent</a:t>
            </a:r>
            <a:r>
              <a:rPr lang="en-US" dirty="0"/>
              <a:t>. It is a small I/O interface board that extends the capabilities of programmable logic and embedded control, or FPGA/microcontroller boards. </a:t>
            </a:r>
            <a:r>
              <a:rPr lang="en-US" dirty="0" err="1"/>
              <a:t>Pmods</a:t>
            </a:r>
            <a:r>
              <a:rPr lang="en-US" dirty="0"/>
              <a:t> allow for sensitive signal conditioned circuits and high-power drive circuits to work efficiently when placed at an optimal location. They offer a variety of different </a:t>
            </a:r>
            <a:r>
              <a:rPr lang="en-US" dirty="0" err="1"/>
              <a:t>Pmods</a:t>
            </a:r>
            <a:r>
              <a:rPr lang="en-US" dirty="0"/>
              <a:t> such as Sensors, Wireless Communication Modules, microSD Card Slots, Audio, etc. They are made to help users create their designs with affordability and ease. I used a 2 digit seven segment display </a:t>
            </a:r>
            <a:r>
              <a:rPr lang="en-US" dirty="0" err="1"/>
              <a:t>pmod</a:t>
            </a:r>
            <a:r>
              <a:rPr lang="en-US" dirty="0"/>
              <a:t>, an eight led </a:t>
            </a:r>
            <a:r>
              <a:rPr lang="en-US" dirty="0" err="1"/>
              <a:t>pmod</a:t>
            </a:r>
            <a:r>
              <a:rPr lang="en-US" dirty="0"/>
              <a:t>, and a 4 switch </a:t>
            </a:r>
            <a:r>
              <a:rPr lang="en-US" dirty="0" err="1"/>
              <a:t>pmod</a:t>
            </a:r>
            <a:r>
              <a:rPr lang="en-US" dirty="0"/>
              <a:t> for my project.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start of my project, I planned on initially creating a digit counter to display on the 2 digit seven segment display. However I was unable to fix my code and display the correct output for my design. So I then decided to create a bit adder that is shown through the </a:t>
            </a:r>
            <a:r>
              <a:rPr lang="en-US" dirty="0" err="1"/>
              <a:t>pmod</a:t>
            </a:r>
            <a:r>
              <a:rPr lang="en-US" dirty="0"/>
              <a:t> </a:t>
            </a:r>
            <a:r>
              <a:rPr lang="en-US" dirty="0" err="1"/>
              <a:t>leds</a:t>
            </a:r>
            <a:r>
              <a:rPr lang="en-US" dirty="0"/>
              <a:t> alongside </a:t>
            </a:r>
            <a:r>
              <a:rPr lang="en-US" dirty="0" err="1"/>
              <a:t>pmod</a:t>
            </a:r>
            <a:r>
              <a:rPr lang="en-US" dirty="0"/>
              <a:t> switches. I was able to scrap some of my failed 0 to 99 counter code and use it to make a small bit adder. To do so, I followed a 4 step test plan as seen on the screen. I first made my inputs and outputs:  a clock, a register for the switches, a register for the segments of the display, and a register for the digit select. I then created a counter that had 15 cases. For cases 10 – 15, they were displayed in hex. Third, I then I mapped the pins of the </a:t>
            </a:r>
            <a:r>
              <a:rPr lang="en-US" dirty="0" err="1"/>
              <a:t>Pmods</a:t>
            </a:r>
            <a:r>
              <a:rPr lang="en-US" dirty="0"/>
              <a:t> to the Zybo Z7 10 FPGA board. I then ran synthesis and implementation. And finally I created a bitstream to test the </a:t>
            </a:r>
            <a:r>
              <a:rPr lang="en-US" dirty="0" err="1"/>
              <a:t>Pmods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0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my constraints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48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code for my design. I created a module with 2 inputs and 8 outputs. I used 7 bit size for my registers since 99 in binary is 7 bits long (1100011) I calculated the value of my clock using the data sheet given my Xilinx for the Zybo Z7 10 board which is at 125 mega Hertz clock speed. And a chip select delay of 2.5Mega Hz. I mapped the LED segments at the end, where 1 is a high ‘on’ and 0 is a low ‘off’. The seven segments of the </a:t>
            </a:r>
            <a:r>
              <a:rPr lang="en-US" dirty="0" err="1"/>
              <a:t>Pmod</a:t>
            </a:r>
            <a:r>
              <a:rPr lang="en-US" dirty="0"/>
              <a:t> were titled a through g. They would light up in a User controlled orientation as seen in my case statement. The </a:t>
            </a:r>
            <a:r>
              <a:rPr lang="en-US" dirty="0" err="1"/>
              <a:t>dp</a:t>
            </a:r>
            <a:r>
              <a:rPr lang="en-US" dirty="0"/>
              <a:t>/ </a:t>
            </a:r>
            <a:r>
              <a:rPr lang="en-US" dirty="0" err="1"/>
              <a:t>ds_c</a:t>
            </a:r>
            <a:r>
              <a:rPr lang="en-US" dirty="0"/>
              <a:t> would decide which digit is currently receiving the signal to turn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66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my simulations. Dig_counter_2 is my 1</a:t>
            </a:r>
            <a:r>
              <a:rPr lang="en-US" baseline="30000" dirty="0"/>
              <a:t>st</a:t>
            </a:r>
            <a:r>
              <a:rPr lang="en-US" dirty="0"/>
              <a:t> digit and my </a:t>
            </a:r>
            <a:r>
              <a:rPr lang="en-US" dirty="0" err="1"/>
              <a:t>dig_counter</a:t>
            </a:r>
            <a:r>
              <a:rPr lang="en-US" dirty="0"/>
              <a:t> is my 2</a:t>
            </a:r>
            <a:r>
              <a:rPr lang="en-US" baseline="30000" dirty="0"/>
              <a:t>nd</a:t>
            </a:r>
            <a:r>
              <a:rPr lang="en-US" dirty="0"/>
              <a:t> digit. As you can see, when the first digit is 0, it holds 0 until the second digit goes from 0 to 9. This continues to increment until the first digit hits 9. When both the first digit and second digit are 9, the </a:t>
            </a:r>
            <a:r>
              <a:rPr lang="en-US" dirty="0" err="1"/>
              <a:t>pmod</a:t>
            </a:r>
            <a:r>
              <a:rPr lang="en-US" dirty="0"/>
              <a:t> displays a value of “99”, it resets back to 00 thus achieving a 2 digit counter. I was able to successfully obtain a correct simulation and proved that my code functioned.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3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my constraints file that maps the pins to my board. These are found using the boards data sheet, as well as the </a:t>
            </a:r>
            <a:r>
              <a:rPr lang="en-US" dirty="0" err="1"/>
              <a:t>pmods</a:t>
            </a:r>
            <a:r>
              <a:rPr lang="en-US" dirty="0"/>
              <a:t> data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5F46F-BC3F-43A4-AEC5-0125476F24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7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090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06348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990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030361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88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99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3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1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4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1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0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1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0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 working on ideas">
            <a:extLst>
              <a:ext uri="{FF2B5EF4-FFF2-40B4-BE49-F238E27FC236}">
                <a16:creationId xmlns:a16="http://schemas.microsoft.com/office/drawing/2014/main" id="{9C1C82F7-EC6B-88D2-6283-CE7752FA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1496" b="10434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E4037-E46C-C1AE-D55D-B0095B7C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8591" y="1805722"/>
            <a:ext cx="7569412" cy="2054710"/>
          </a:xfrm>
        </p:spPr>
        <p:txBody>
          <a:bodyPr>
            <a:normAutofit/>
          </a:bodyPr>
          <a:lstStyle/>
          <a:p>
            <a:r>
              <a:rPr lang="en-US" sz="4200" dirty="0"/>
              <a:t>PMOD: LED &amp; SWITCHES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707B1-D40E-7B0B-B217-F44ABA5F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 dirty="0"/>
              <a:t>By David Chun</a:t>
            </a:r>
          </a:p>
          <a:p>
            <a:r>
              <a:rPr lang="en-US" dirty="0"/>
              <a:t>5/11/2022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982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5FFF-E78B-EECB-F284-F3647122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89" y="252761"/>
            <a:ext cx="8596668" cy="1320800"/>
          </a:xfrm>
        </p:spPr>
        <p:txBody>
          <a:bodyPr/>
          <a:lstStyle/>
          <a:p>
            <a:r>
              <a:rPr lang="en-US" dirty="0"/>
              <a:t>Counter 0 to 99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4E1E9-E56C-8D4C-1000-9D700A586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395"/>
          <a:stretch/>
        </p:blipFill>
        <p:spPr>
          <a:xfrm>
            <a:off x="0" y="947625"/>
            <a:ext cx="3570440" cy="5657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879A56-EDE5-46F0-D739-A4A6CD2D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123" y="947625"/>
            <a:ext cx="3988662" cy="5657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BE430-616B-2645-692F-9C1E85000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04" y="947625"/>
            <a:ext cx="4815795" cy="56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FE75-EF00-FEF9-08D8-3AC9D16D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62" y="2888166"/>
            <a:ext cx="10667904" cy="1878482"/>
          </a:xfrm>
        </p:spPr>
        <p:txBody>
          <a:bodyPr/>
          <a:lstStyle/>
          <a:p>
            <a:r>
              <a:rPr lang="en-US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101877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C0772-8960-82C7-76D3-0BB2A22C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255"/>
            <a:ext cx="12192000" cy="4158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94A40-B7E1-9C96-A105-D0EEFA7C6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6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7D8E01-1618-D3AA-FAB5-C6E5853B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121"/>
            <a:ext cx="12192000" cy="344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711AB0-F588-706F-1241-407884446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7511-8642-2D9D-640D-19A6EB74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1256D-4389-DB5B-5706-8BE505C32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92A7E-971A-A121-11D3-7D61B34D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4" y="3168073"/>
            <a:ext cx="12191999" cy="3739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2F618-025F-D7D5-A7AD-BD097294A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6518"/>
          <a:stretch/>
        </p:blipFill>
        <p:spPr>
          <a:xfrm>
            <a:off x="0" y="-80131"/>
            <a:ext cx="12192000" cy="406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21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6F3C-1C77-B9E5-A7DE-AC4EACF2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35" y="280666"/>
            <a:ext cx="8596668" cy="1320800"/>
          </a:xfrm>
        </p:spPr>
        <p:txBody>
          <a:bodyPr/>
          <a:lstStyle/>
          <a:p>
            <a:r>
              <a:rPr lang="en-US" dirty="0"/>
              <a:t>Constraints/XDC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57C1E-3FB1-72D0-A36F-712D6E30C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091" y="1088173"/>
            <a:ext cx="8596312" cy="18773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09CC5-9608-6B79-B7D5-41A7ED97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1" y="3259985"/>
            <a:ext cx="7044227" cy="3441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20C8E-048D-79A7-01FC-6D4529CD8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660" y="3992480"/>
            <a:ext cx="2351079" cy="2441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A7CD80-35FA-CFC8-2741-73E7DD076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297" y="4609635"/>
            <a:ext cx="2787622" cy="940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7E86BA-871B-2CB6-7B9E-560AD407FB46}"/>
              </a:ext>
            </a:extLst>
          </p:cNvPr>
          <p:cNvSpPr txBox="1"/>
          <p:nvPr/>
        </p:nvSpPr>
        <p:spPr>
          <a:xfrm>
            <a:off x="6724327" y="5547607"/>
            <a:ext cx="22895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Zybo Pinouts for </a:t>
            </a:r>
            <a:r>
              <a:rPr lang="en-US" sz="1000" dirty="0" err="1"/>
              <a:t>Pmods</a:t>
            </a:r>
            <a:r>
              <a:rPr lang="en-US" sz="1000" dirty="0"/>
              <a:t>: JA -&gt; JF</a:t>
            </a:r>
          </a:p>
        </p:txBody>
      </p:sp>
    </p:spTree>
    <p:extLst>
      <p:ext uri="{BB962C8B-B14F-4D97-AF65-F5344CB8AC3E}">
        <p14:creationId xmlns:p14="http://schemas.microsoft.com/office/powerpoint/2010/main" val="289031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7494-5327-89AB-AD2B-A2C70B6B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95" y="252761"/>
            <a:ext cx="8596668" cy="1320800"/>
          </a:xfrm>
        </p:spPr>
        <p:txBody>
          <a:bodyPr/>
          <a:lstStyle/>
          <a:p>
            <a:r>
              <a:rPr lang="en-US"/>
              <a:t>Results / Troubleshooting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3C5BBA-F53A-3B37-54E7-F9052833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14" y="1179355"/>
            <a:ext cx="4267097" cy="28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88375-91A5-D061-4B35-8F95159E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7" y="1179355"/>
            <a:ext cx="5739291" cy="2899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C25818-24EE-7CEB-6226-99FDF90FE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572" y="4192975"/>
            <a:ext cx="1667933" cy="187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DED692-AFB6-7E07-E077-080A31F7B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25" y="4192974"/>
            <a:ext cx="1152525" cy="1876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2C63C-F193-5D71-B053-EB9731F3A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47" y="6302529"/>
            <a:ext cx="52482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8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0809-FE2C-7D3B-07B7-73574E59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8027" y="2616819"/>
            <a:ext cx="8596668" cy="1320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E8FE8E-C695-DDE4-CA5F-505C131F3F29}"/>
              </a:ext>
            </a:extLst>
          </p:cNvPr>
          <p:cNvSpPr txBox="1">
            <a:spLocks/>
          </p:cNvSpPr>
          <p:nvPr/>
        </p:nvSpPr>
        <p:spPr>
          <a:xfrm>
            <a:off x="4453881" y="358325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496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1F8A-37FF-F24B-B0BE-3A58DE11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7" y="223146"/>
            <a:ext cx="8596668" cy="1320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7853B-33E6-C591-D758-2508186CA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87" y="1070517"/>
            <a:ext cx="11597267" cy="6144322"/>
          </a:xfrm>
        </p:spPr>
        <p:txBody>
          <a:bodyPr>
            <a:normAutofit/>
          </a:bodyPr>
          <a:lstStyle/>
          <a:p>
            <a:r>
              <a:rPr lang="en-US" dirty="0"/>
              <a:t>What is a PMOD?</a:t>
            </a:r>
          </a:p>
          <a:p>
            <a:pPr lvl="1"/>
            <a:r>
              <a:rPr lang="en-US" sz="1800" dirty="0"/>
              <a:t>SSD</a:t>
            </a:r>
          </a:p>
          <a:p>
            <a:pPr lvl="1"/>
            <a:r>
              <a:rPr lang="en-US" sz="1800" dirty="0"/>
              <a:t>LED</a:t>
            </a:r>
          </a:p>
          <a:p>
            <a:pPr lvl="1"/>
            <a:r>
              <a:rPr lang="en-US" sz="1800" dirty="0"/>
              <a:t>SWITCHES</a:t>
            </a:r>
          </a:p>
          <a:p>
            <a:r>
              <a:rPr lang="en-US" dirty="0"/>
              <a:t>My Design</a:t>
            </a:r>
          </a:p>
          <a:p>
            <a:pPr lvl="1"/>
            <a:r>
              <a:rPr lang="en-US" sz="1800" dirty="0"/>
              <a:t>Project Outline</a:t>
            </a:r>
          </a:p>
          <a:p>
            <a:pPr lvl="1"/>
            <a:r>
              <a:rPr lang="en-US" sz="1800" dirty="0"/>
              <a:t>Code</a:t>
            </a:r>
          </a:p>
          <a:p>
            <a:pPr lvl="1"/>
            <a:r>
              <a:rPr lang="en-US" sz="1800" dirty="0"/>
              <a:t>Simulation</a:t>
            </a:r>
          </a:p>
          <a:p>
            <a:pPr lvl="1"/>
            <a:r>
              <a:rPr lang="en-US" sz="1800" dirty="0"/>
              <a:t>Troubleshooting / Difficulties </a:t>
            </a:r>
          </a:p>
        </p:txBody>
      </p:sp>
      <p:pic>
        <p:nvPicPr>
          <p:cNvPr id="2050" name="Picture 2" descr="Digilent Recognizes Digi-Key as The Distributor of the Year 2018 | Business  Wire">
            <a:extLst>
              <a:ext uri="{FF2B5EF4-FFF2-40B4-BE49-F238E27FC236}">
                <a16:creationId xmlns:a16="http://schemas.microsoft.com/office/drawing/2014/main" id="{2234624D-B1F2-EA6F-2DCB-C1AE3828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838339"/>
            <a:ext cx="3216482" cy="75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ilinx Data Center, 5G and Core Vertical Markets in the Spotlight at Xilinx  Adapt 2021 Virtual Technology Conference | Business Wire">
            <a:extLst>
              <a:ext uri="{FF2B5EF4-FFF2-40B4-BE49-F238E27FC236}">
                <a16:creationId xmlns:a16="http://schemas.microsoft.com/office/drawing/2014/main" id="{FCB34851-556E-3648-059D-D936B682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0996"/>
            <a:ext cx="3216481" cy="168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2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9312-F1DB-3B9A-73DC-A0B33F4F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14" y="232927"/>
            <a:ext cx="8596668" cy="1320800"/>
          </a:xfrm>
        </p:spPr>
        <p:txBody>
          <a:bodyPr/>
          <a:lstStyle/>
          <a:p>
            <a:r>
              <a:rPr lang="en-US" dirty="0"/>
              <a:t>PMOD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F102-F584-5870-837C-0AC14B350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514" y="1311297"/>
            <a:ext cx="9799945" cy="5676643"/>
          </a:xfrm>
        </p:spPr>
        <p:txBody>
          <a:bodyPr>
            <a:normAutofit/>
          </a:bodyPr>
          <a:lstStyle/>
          <a:p>
            <a:r>
              <a:rPr lang="en-US" dirty="0"/>
              <a:t>Created by </a:t>
            </a:r>
            <a:r>
              <a:rPr lang="en-US" dirty="0" err="1"/>
              <a:t>Digilent</a:t>
            </a:r>
            <a:endParaRPr lang="en-US" dirty="0"/>
          </a:p>
          <a:p>
            <a:r>
              <a:rPr lang="en-US" dirty="0"/>
              <a:t>Compact I/O interface board </a:t>
            </a:r>
          </a:p>
          <a:p>
            <a:r>
              <a:rPr lang="en-US" dirty="0"/>
              <a:t>Used with FPGA and microcontroller development boards</a:t>
            </a:r>
          </a:p>
          <a:p>
            <a:r>
              <a:rPr lang="en-US" dirty="0"/>
              <a:t>User Friendly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Common </a:t>
            </a:r>
            <a:r>
              <a:rPr lang="en-US" dirty="0" err="1"/>
              <a:t>Pmods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LEDs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Ambient Light Sensor</a:t>
            </a:r>
          </a:p>
          <a:p>
            <a:pPr lvl="1"/>
            <a:r>
              <a:rPr lang="en-US" dirty="0"/>
              <a:t>Bluetooth Interface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CBCF7-9B6B-CE8F-3901-2C93237C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785" b="10304"/>
          <a:stretch/>
        </p:blipFill>
        <p:spPr>
          <a:xfrm>
            <a:off x="8116659" y="4445027"/>
            <a:ext cx="1389478" cy="1388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22C4D1-5BC5-7644-7748-C445669F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307" y="4218862"/>
            <a:ext cx="1174352" cy="110218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1FCEBC6F-1006-F915-052B-6ED562061461}"/>
              </a:ext>
            </a:extLst>
          </p:cNvPr>
          <p:cNvSpPr/>
          <p:nvPr/>
        </p:nvSpPr>
        <p:spPr>
          <a:xfrm>
            <a:off x="3453283" y="5005851"/>
            <a:ext cx="3623417" cy="165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829F80-4D08-D4BB-D412-A74A2E4B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900" y="4052821"/>
            <a:ext cx="1077194" cy="8558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D562E61-9C50-1BE9-3BBB-821D6360CED5}"/>
              </a:ext>
            </a:extLst>
          </p:cNvPr>
          <p:cNvSpPr/>
          <p:nvPr/>
        </p:nvSpPr>
        <p:spPr>
          <a:xfrm>
            <a:off x="1911388" y="4649756"/>
            <a:ext cx="3404585" cy="165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00E9B3-BD43-6E54-E2F7-86459C65D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2315" y="3429000"/>
            <a:ext cx="1281836" cy="113162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512BE2D-84B9-3703-C598-18C9E927A031}"/>
              </a:ext>
            </a:extLst>
          </p:cNvPr>
          <p:cNvSpPr/>
          <p:nvPr/>
        </p:nvSpPr>
        <p:spPr>
          <a:xfrm>
            <a:off x="1966315" y="4218862"/>
            <a:ext cx="2093720" cy="165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117132B-48E6-DF5A-29DC-9A6A8AA1BF9B}"/>
              </a:ext>
            </a:extLst>
          </p:cNvPr>
          <p:cNvSpPr/>
          <p:nvPr/>
        </p:nvSpPr>
        <p:spPr>
          <a:xfrm>
            <a:off x="3341486" y="5356443"/>
            <a:ext cx="5136022" cy="16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A595-B073-0D15-6C9A-8C901D81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39" y="245448"/>
            <a:ext cx="8596668" cy="1320800"/>
          </a:xfrm>
        </p:spPr>
        <p:txBody>
          <a:bodyPr/>
          <a:lstStyle/>
          <a:p>
            <a:r>
              <a:rPr lang="en-US" dirty="0"/>
              <a:t>My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C0963-89A1-230F-82F2-62022DBF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55" y="1402306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Test Plan</a:t>
            </a:r>
          </a:p>
          <a:p>
            <a:pPr lvl="1"/>
            <a:r>
              <a:rPr lang="en-US" sz="1800" dirty="0"/>
              <a:t>Create inputs/outputs</a:t>
            </a:r>
          </a:p>
          <a:p>
            <a:pPr lvl="1"/>
            <a:r>
              <a:rPr lang="en-US" sz="1800" dirty="0"/>
              <a:t>Create a case from 00 to 15</a:t>
            </a:r>
          </a:p>
          <a:p>
            <a:pPr lvl="1"/>
            <a:r>
              <a:rPr lang="en-US" sz="1800" dirty="0"/>
              <a:t>Map pinouts of </a:t>
            </a:r>
            <a:r>
              <a:rPr lang="en-US" sz="1800" dirty="0" err="1"/>
              <a:t>Pmod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Record results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C10D7-AE1E-82E7-E0DD-F895D317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97" y="1566248"/>
            <a:ext cx="4347601" cy="3111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2E5C5-B7D0-62D4-7C8F-967134A872D5}"/>
              </a:ext>
            </a:extLst>
          </p:cNvPr>
          <p:cNvSpPr txBox="1"/>
          <p:nvPr/>
        </p:nvSpPr>
        <p:spPr>
          <a:xfrm>
            <a:off x="6352478" y="4677437"/>
            <a:ext cx="80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Zybo Z7 10 FPGA Board</a:t>
            </a:r>
          </a:p>
        </p:txBody>
      </p:sp>
    </p:spTree>
    <p:extLst>
      <p:ext uri="{BB962C8B-B14F-4D97-AF65-F5344CB8AC3E}">
        <p14:creationId xmlns:p14="http://schemas.microsoft.com/office/powerpoint/2010/main" val="279457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77E4F-16CE-FAC1-7B5B-5583CBDF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705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30F251-E3BC-FD01-6E80-C5EC11178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014" y="111512"/>
            <a:ext cx="2976264" cy="1320800"/>
          </a:xfrm>
        </p:spPr>
        <p:txBody>
          <a:bodyPr>
            <a:normAutofit/>
          </a:bodyPr>
          <a:lstStyle/>
          <a:p>
            <a:r>
              <a:rPr lang="en-US" sz="3200" dirty="0"/>
              <a:t>My Code</a:t>
            </a:r>
          </a:p>
        </p:txBody>
      </p:sp>
    </p:spTree>
    <p:extLst>
      <p:ext uri="{BB962C8B-B14F-4D97-AF65-F5344CB8AC3E}">
        <p14:creationId xmlns:p14="http://schemas.microsoft.com/office/powerpoint/2010/main" val="224519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3E7CD-8261-A832-60D6-20049155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9186" y="-335985"/>
            <a:ext cx="5067299" cy="6145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043507-DE9F-4494-AE5D-05341215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47393" y="88900"/>
            <a:ext cx="5067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13CD-C644-1950-6FC0-F0760A16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96B0-9B3E-36C0-3D08-374C550E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389D4-1D4D-95D7-4E61-07DCFBC5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506105"/>
            <a:ext cx="6362700" cy="5742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FB056-4667-7F26-C735-CB774F4C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732" y="462083"/>
            <a:ext cx="4901993" cy="57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7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3898-5F7C-F58D-6AE0-2DA11C95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285" y="2906752"/>
            <a:ext cx="8596668" cy="1320800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785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85F2-36BF-4879-8F77-2AE2081D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168" y="2951356"/>
            <a:ext cx="8596668" cy="1320800"/>
          </a:xfrm>
        </p:spPr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1658738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772</TotalTime>
  <Words>1017</Words>
  <Application>Microsoft Office PowerPoint</Application>
  <PresentationFormat>Widescreen</PresentationFormat>
  <Paragraphs>62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</vt:lpstr>
      <vt:lpstr>PMOD: LED &amp; SWITCHES</vt:lpstr>
      <vt:lpstr>Introduction</vt:lpstr>
      <vt:lpstr>PMOD</vt:lpstr>
      <vt:lpstr>My Design</vt:lpstr>
      <vt:lpstr>My Code</vt:lpstr>
      <vt:lpstr>PowerPoint Presentation</vt:lpstr>
      <vt:lpstr>PowerPoint Presentation</vt:lpstr>
      <vt:lpstr>DEMO</vt:lpstr>
      <vt:lpstr>Extra Slides</vt:lpstr>
      <vt:lpstr>Counter 0 to 99 code</vt:lpstr>
      <vt:lpstr>Simulations</vt:lpstr>
      <vt:lpstr>PowerPoint Presentation</vt:lpstr>
      <vt:lpstr>PowerPoint Presentation</vt:lpstr>
      <vt:lpstr>PowerPoint Presentation</vt:lpstr>
      <vt:lpstr>Constraints/XDC file</vt:lpstr>
      <vt:lpstr>Results / Troubleshooting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PMOD UART</dc:title>
  <dc:creator>Chun , David</dc:creator>
  <cp:lastModifiedBy>Chun , David</cp:lastModifiedBy>
  <cp:revision>12</cp:revision>
  <dcterms:created xsi:type="dcterms:W3CDTF">2022-05-08T22:41:33Z</dcterms:created>
  <dcterms:modified xsi:type="dcterms:W3CDTF">2022-05-12T01:50:21Z</dcterms:modified>
</cp:coreProperties>
</file>